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7" r:id="rId9"/>
    <p:sldId id="270" r:id="rId10"/>
    <p:sldId id="264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0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849D-FB3A-4A63-A17F-1E8F244DB035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59F13-2053-4030-B65D-FEED4125EB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95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5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60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83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80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34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82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35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1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59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6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5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8B4E-80EA-43B0-9ECF-E4640E1D2566}" type="datetimeFigureOut">
              <a:rPr lang="ru-RU" smtClean="0"/>
              <a:t>30.06.2025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CD40-FDF7-40A7-9526-E679B33330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81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2829" y="355878"/>
            <a:ext cx="6881627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Пришкольный лагерь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«Краевед»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МАОУ СШ №19</a:t>
            </a:r>
          </a:p>
          <a:p>
            <a:pPr algn="ctr"/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.06.2025 - 26.06.2025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 descr="C:\Users\User\Downloads\FS3GYMOC2TdNnXZ1zw7kTPY9_pPft--2AqSj3ChntMVX_xmOySBBsvNmB9lo5lpUvMX5T2WyVk8riJUTrahNid9w.jpg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7744" y="2636912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9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412777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Поставленные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цели и задачи были выполнены в результате слаженной работы воспитателей и детей. Вся воспитательная деятельность в лагере была организована в соответствии с планом воспитательной работы на каждый день.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Отличная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воспитателей способствовала созданию доброжелательной атмосферы в лагере.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tt-RU" sz="2000" dirty="0">
                <a:latin typeface="Times New Roman" pitchFamily="18" charset="0"/>
                <a:cs typeface="Times New Roman" pitchFamily="18" charset="0"/>
              </a:rPr>
              <a:t>процессе организованной работы в летнем оздоровительном лагере дети получили массу удовольствий, получили заряд бодрости и энергии, восстановили силы к новому учебному году.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52084" y="475838"/>
            <a:ext cx="39118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6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0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040" y="1724615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программы: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укрепления физического и психического здоровья, творческого развития и организации досуга несовершеннолетних во время летних каникул.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200" y="2647946"/>
            <a:ext cx="759168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/>
              <a:t>Создание системы физического оздоровления детей в условиях временного коллектива.  </a:t>
            </a:r>
          </a:p>
          <a:p>
            <a:r>
              <a:rPr lang="ru-RU" sz="1600" dirty="0"/>
              <a:t>2. Формирование, развитие и реализация лидерского потенциала воспитанника через активное включение его в общественно-полезную деятельность в рамках тематических мероприятий лагеря.</a:t>
            </a:r>
          </a:p>
          <a:p>
            <a:r>
              <a:rPr lang="ru-RU" sz="1600" dirty="0"/>
              <a:t>3. Воспитание чувства патриотизма и гражданственности.</a:t>
            </a:r>
          </a:p>
          <a:p>
            <a:r>
              <a:rPr lang="ru-RU" sz="1600" dirty="0"/>
              <a:t>4. Развитие дружелюбных и этических норм общения у воспитанников, коммуникативных способностей.</a:t>
            </a:r>
          </a:p>
          <a:p>
            <a:r>
              <a:rPr lang="ru-RU" sz="1600" dirty="0"/>
              <a:t>6. Привитие навыков здорового образа жизни, укрепление здоровья.  </a:t>
            </a:r>
          </a:p>
          <a:p>
            <a:r>
              <a:rPr lang="ru-RU" sz="1600" dirty="0"/>
              <a:t>7. Приобщение ребят к творческим видам деятельности, развитие творческого мышления.  </a:t>
            </a:r>
          </a:p>
          <a:p>
            <a:r>
              <a:rPr lang="ru-RU" sz="1600" dirty="0"/>
              <a:t>8. Формирование у детей бережного отношения ко всему живому, к природе, к ее ресурсам.  </a:t>
            </a:r>
          </a:p>
          <a:p>
            <a:r>
              <a:rPr lang="ru-RU" sz="1600" dirty="0"/>
              <a:t>9. Развитие инициативы и самостоятельности участников, организаторских способностей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200" y="645132"/>
            <a:ext cx="78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целях создания условий для эффективной работы летнего лагеря, организации отдыха детей была принята программа деятельности летнего пришкольного лагеря с дневным пребыванием детей «Краевед».</a:t>
            </a:r>
          </a:p>
        </p:txBody>
      </p:sp>
    </p:spTree>
    <p:extLst>
      <p:ext uri="{BB962C8B-B14F-4D97-AF65-F5344CB8AC3E}">
        <p14:creationId xmlns:p14="http://schemas.microsoft.com/office/powerpoint/2010/main" val="317736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3" y="3353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94102" y="476672"/>
            <a:ext cx="59133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Спортивно-оздоровительное направление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5298" y="1976066"/>
            <a:ext cx="48628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ежедневная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утренняя гимнастика различной тематики;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спортивные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эстафеты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соревнования;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ежедневный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осмотр детей медицинским работником;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подвижные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спортивные игры.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267" y="1052736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Основополагающими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идеями в работе с детьми в пришкольном летнем лагере является сохранение и укрепление здоровья детей,  поэтому в программу  включены следующие мероприятия:</a:t>
            </a:r>
          </a:p>
        </p:txBody>
      </p:sp>
      <p:sp>
        <p:nvSpPr>
          <p:cNvPr id="9" name="AutoShape 2" descr="IMG-6449daa737bc70634d7e6ab93b3f9b34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ownloads\V1iEu7TrDogY_unoZerwBUwHMo4sQwblgvf7MtKD_66CmSKRkeKBEhhYrY1ULYSgaY4r8gDPcM0X9yY70WYk7B5V.jpg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420" y="4174638"/>
            <a:ext cx="3388713" cy="19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FoKYNWpZ90QVC6BXqTs2QUAq5ataovrMwzuk0UHUDgFgDsg0lgp0_QEcp6vksCncRiqTZpV3e0BD7cN8k7l8GhGp.jpg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74" y="3993934"/>
            <a:ext cx="1218856" cy="22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yXbABTURpnhiBHaeaUL6Dkk1myI0FXXNaQvBk8D0H9wHRDim7Gos37u9DWIGRa1e3x0nkuykD5lUXuilqgnnNFJV.jpg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88" y="1976066"/>
            <a:ext cx="2317199" cy="31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0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548680"/>
            <a:ext cx="446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Художественно-эстетическое направление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utoShape 6" descr="https://e.mail.ru/api/v1/messages/attaches/view?id=2kFfHN3Nfoqetchd8hw1jCwS:qgWNnoJ4vms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998726"/>
            <a:ext cx="4120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Праздник посвященный Дню защиты детей «Здравствуй лагерь!»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«Алло! Мы ищем таланты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День русского языка.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Линейка, посвященная закрытию лагеря, подведение итогов лагеря.</a:t>
            </a:r>
          </a:p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Работа творческой мастерской</a:t>
            </a:r>
          </a:p>
        </p:txBody>
      </p:sp>
      <p:pic>
        <p:nvPicPr>
          <p:cNvPr id="2050" name="Picture 2" descr="C:\Users\User\Downloads\-Hq4vNzzdEiz104acPeMPdt9fxgfHhLkM1VrjLIIiRZRnAye6-JOzUrQTViSKyuanYKz8cvlOH-cnot8zNzeXLZy.jpg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79" y="998726"/>
            <a:ext cx="1838648" cy="24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gQi1jpWAS9CMrG8SNTius7stCPNdk2yKfWdOki0RjV5ZjyKa6-5uu94Hnc6vSUiZRLyLnPEljWG4Q2kc2JZpRp_l.jpg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85917"/>
            <a:ext cx="3571065" cy="26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T2ZW1KL6oQMH2u7CLk_jwBeIqcuNHoPnasI3Hjc1gTLtrALZDsIq3ZhTMrwbFxafdRRazlrZtHFPbSzHiXBYtW7g.jpg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70" y="3717032"/>
            <a:ext cx="2452088" cy="25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9273" y="476672"/>
            <a:ext cx="328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Патриотическое направление</a:t>
            </a:r>
            <a:endParaRPr lang="ru-RU" dirty="0"/>
          </a:p>
        </p:txBody>
      </p:sp>
      <p:sp>
        <p:nvSpPr>
          <p:cNvPr id="7" name="AutoShape 6" descr="https://e.mail.ru/api/v1/messages/attaches/view?id=2kFfHN3Nfoqetchd8hw1jCwS:s7EcwgJuci9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8" descr="https://e.mail.ru/api/v1/messages/attaches/view?id=2kFfHN3Nfoqetchd8hw1jCwS:s7EcwgJuci9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10" descr="https://e.mail.ru/api/v1/messages/attaches/view?id=2kFfHN3Nfoqetchd8hw1jCwS:s7EcwgJuci9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3" descr="https://e.mail.ru/api/v1/messages/attaches/view?id=2kFfHN3Nfoqetchd8hw1jCwS:rMfRuE6uYL7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8786" y="1052736"/>
            <a:ext cx="49292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/>
              <a:t>Мероприятия: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effectLst/>
              </a:rPr>
              <a:t>праздничная линейка «День России»;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err="1" smtClean="0">
                <a:effectLst/>
              </a:rPr>
              <a:t>Квест</a:t>
            </a:r>
            <a:r>
              <a:rPr lang="ru-RU" i="1" dirty="0" smtClean="0">
                <a:effectLst/>
              </a:rPr>
              <a:t>  «По страницам государства Российского»;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/>
              <a:t>Линейка , посвященная началу ВОВ «Мы помним»;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/>
              <a:t>Просмотр спектакля </a:t>
            </a:r>
            <a:r>
              <a:rPr lang="ru-RU" dirty="0" smtClean="0"/>
              <a:t>школьного театра "Первые роли«,  посвящённого </a:t>
            </a:r>
            <a:r>
              <a:rPr lang="ru-RU" dirty="0"/>
              <a:t>80-летию Великой Победы. В основу сценария легли произведения Александра Твардовского и Юлии </a:t>
            </a:r>
            <a:r>
              <a:rPr lang="ru-RU" dirty="0" err="1"/>
              <a:t>Друниной</a:t>
            </a:r>
            <a:r>
              <a:rPr lang="ru-RU" dirty="0"/>
              <a:t>.</a:t>
            </a:r>
            <a:r>
              <a:rPr lang="ru-RU" i="1" dirty="0" smtClean="0"/>
              <a:t>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>
                <a:effectLst/>
              </a:rPr>
              <a:t>конкурс рисунков «Чтобы не было войны!».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 smtClean="0"/>
              <a:t>Встреча с ветеранами СВО</a:t>
            </a:r>
            <a:endParaRPr lang="ru-RU" i="1" dirty="0">
              <a:effectLst/>
            </a:endParaRPr>
          </a:p>
        </p:txBody>
      </p:sp>
      <p:pic>
        <p:nvPicPr>
          <p:cNvPr id="3074" name="Picture 2" descr="C:\Users\User\Downloads\BdY2qqEaq96_-jbJfZMLEaINwS02Y3a2vchp_diiPwKx9TGKp1OG-07lz2Dx5r6lzQwR9MMNDnOzC1_9gpzv9o20.jpg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90824"/>
            <a:ext cx="2415869" cy="273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4.userapi.com/s/v1/if2/ZDaXr6s5U_f2e-HHmuNlUNt5p7gxnXpT869da8gxMNGocEZUDO1erIcbsExHtOoDA0BaKZY-GkttUvwVpoWFPTGx.jpg?quality=95&amp;as=32x21,48x32,72x48,108x72,160x107,240x160,360x240,480x320,540x360,640x427,720x480,1080x720,1280x854,1440x960,2164x1443&amp;from=bu&amp;cs=2164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914" y="3717032"/>
            <a:ext cx="2892549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3.userapi.com/s/v1/if2/W781E0K6vKeaPzDOQ5CT5hri2j-msGPDOpgKQz0KeHqz_BTLYHkMbyiF_NHVPlXD46w5reEIeVM0JlzEEdxRbx6F.jpg?quality=95&amp;as=32x18,48x28,72x41,108x62,160x92,240x138,360x207,480x275,540x310,640x367,720x413,1080x620,1280x735,1440x826,2211x1269&amp;from=bu&amp;u=0SY7A_gFqNDDBMVX4TS1JXmSJJR62lqhEyJ58c-gwtk&amp;cs=64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59" y="4746055"/>
            <a:ext cx="2664296" cy="15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6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75322" y="548680"/>
            <a:ext cx="3125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Краеведческое  направление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4257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Мероприятия:</a:t>
            </a:r>
          </a:p>
          <a:p>
            <a:pPr lvl="0"/>
            <a:endParaRPr lang="ru-RU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/>
              <a:t>Конкурс </a:t>
            </a:r>
            <a:r>
              <a:rPr lang="ru-RU" dirty="0"/>
              <a:t>рисунков «Мой любимый город»;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Творческие посиделки «Мастера родного края</a:t>
            </a:r>
            <a:r>
              <a:rPr lang="ru-RU" dirty="0" smtClean="0"/>
              <a:t>»;</a:t>
            </a:r>
            <a:endParaRPr lang="ru-RU" dirty="0"/>
          </a:p>
        </p:txBody>
      </p:sp>
      <p:sp>
        <p:nvSpPr>
          <p:cNvPr id="6" name="AutoShape 2" descr="IMG_20230616_1129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25111" r="44875" b="45111"/>
          <a:stretch/>
        </p:blipFill>
        <p:spPr bwMode="auto">
          <a:xfrm>
            <a:off x="1403648" y="3717031"/>
            <a:ext cx="2503299" cy="205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9" t="20000" r="22751" b="21333"/>
          <a:stretch/>
        </p:blipFill>
        <p:spPr bwMode="auto">
          <a:xfrm>
            <a:off x="5076055" y="1412736"/>
            <a:ext cx="3384376" cy="218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16889" r="19874" b="20889"/>
          <a:stretch/>
        </p:blipFill>
        <p:spPr bwMode="auto">
          <a:xfrm>
            <a:off x="4874202" y="3611521"/>
            <a:ext cx="3807827" cy="241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6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9627" y="548680"/>
            <a:ext cx="45220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в рамках проекта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«Лето в кроссовках»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828" y="1379677"/>
            <a:ext cx="7337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В рамках проекта были проведены следующие мероприятия:</a:t>
            </a:r>
          </a:p>
          <a:p>
            <a:r>
              <a:rPr lang="ru-RU" dirty="0" smtClean="0"/>
              <a:t> ГТО, квест «Различные </a:t>
            </a:r>
            <a:r>
              <a:rPr lang="ru-RU" dirty="0"/>
              <a:t>виды спорта», </a:t>
            </a:r>
            <a:r>
              <a:rPr lang="ru-RU" dirty="0" smtClean="0"/>
              <a:t>«Игры нашего двора», игры Древней Руси.</a:t>
            </a:r>
          </a:p>
        </p:txBody>
      </p:sp>
      <p:sp>
        <p:nvSpPr>
          <p:cNvPr id="6" name="AutoShape 5" descr="https://apf.mail.ru/cgi-bin/readmsg?id=16248486622034935984;0;1&amp;exif=1&amp;full=1&amp;x-email=zajcevaloch8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C:\Users\User\Downloads\jNLBCrkkQvjP5FD3WX5cE0fKCx7GmPQd98GiBXXwIjf7IYSNF03hTbX4JLJDv6aQzULDZ41W5xduOMEM1eccmnDT.jpg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8" y="2303007"/>
            <a:ext cx="2845474" cy="2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X6yicJtM20ldxwsVHgLVJg_9a43FEDxmmJkuZTRCJuFSAPK4Y6ORMtte-dK0OikeFTGkkTZ958mIckWWpcrysJIu.jpg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27" y="2132856"/>
            <a:ext cx="2843741" cy="213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Cpkn2BRhkQiXmfLMpdVStaAA3cVJgGpdSuAx2qzlgPyFyyaS6Pjzzrbe1ziHwJlUCDVfVxzQObXuCySAXJlkY2V9.jpg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13" y="4437112"/>
            <a:ext cx="270607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7" y="599119"/>
            <a:ext cx="548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Правилам </a:t>
            </a:r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Дорожного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Движения и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противопожарной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безопасности </a:t>
            </a:r>
            <a:endParaRPr lang="ru-RU" dirty="0"/>
          </a:p>
        </p:txBody>
      </p:sp>
      <p:sp>
        <p:nvSpPr>
          <p:cNvPr id="6" name="AutoShape 2" descr="https://e.mail.ru/api/v1/messages/attaches/view?id=2kFfHN3Nfoqetchd8hw1jCwS:Fk4kC3qser1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1245450"/>
            <a:ext cx="50537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Мероприятия: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«Школа пешехода»;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рисунков «Страна Светофория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плакатов на противопожарную тематику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День безопасности 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узнали много важного от представителей Министерства обороны, МЧС,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МВД о пожарной безопасности, правилах поведения в интернете, а также о профилактике экстремизма и терроризма.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правилам обращения с электроприборами.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были проведены занятия по технике безопасности на реке и водоемах, в лесу, на природе и в различных экстремальных ситуациях.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PxguNmGiC-F7NP8iHLfsyEpbIucP8F8MuuRzWowIATePqvllYWJdayVU99jTLXxe-l0DQahKgU_HSOSLhlaYCDjB.jpg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3" y="1220768"/>
            <a:ext cx="3168352" cy="331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mlr_owaFsufp70gmdZYbgCyLhDShJ9u58x9SSR96cjhX9N-QYIWjuG4y01wnR4KT_j1PukuORmQ_JeKWtaBiUACZ.jpg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19" y="4725144"/>
            <a:ext cx="3575720" cy="20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sun9-55.userapi.com/s/v1/if2/cag-ts8OW3P4keKeHmPr3UOr8Ix0pzSCHHU_aIsjRQbGLPFEYne-YhIqY8sRjs6DVlT5p7NC7RO8Dsjntj0bWbfP.jpg?quality=95&amp;as=32x21,48x32,72x48,108x72,160x107,240x160,360x240,480x320,540x360,640x427,720x480,1080x720,1280x853,1440x960,2560x1707&amp;from=bu&amp;cs=256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37" y="4989391"/>
            <a:ext cx="3173902" cy="14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57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inus-plus-mus.ucoz.ru/_ld/13/836679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567" y="599119"/>
            <a:ext cx="490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Мероприятия по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экологии и энергоснабжению</a:t>
            </a:r>
            <a:endParaRPr lang="ru-RU" dirty="0"/>
          </a:p>
        </p:txBody>
      </p:sp>
      <p:sp>
        <p:nvSpPr>
          <p:cNvPr id="6" name="AutoShape 2" descr="https://e.mail.ru/api/v1/messages/attaches/view?id=2kFfHN3Nfoqetchd8hw1jCwS:Fk4kC3qser1&amp;type=cloud_stock&amp;x-email=zajcevaloch81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45450"/>
            <a:ext cx="5053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Мероприятия: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День экологии;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Экологический квест «Спасем планету!»;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Конкурс рисунков «Сохраним нашу Землю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87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571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57</cp:revision>
  <cp:lastPrinted>2021-06-28T03:25:42Z</cp:lastPrinted>
  <dcterms:created xsi:type="dcterms:W3CDTF">2021-06-22T06:48:12Z</dcterms:created>
  <dcterms:modified xsi:type="dcterms:W3CDTF">2025-06-30T11:02:17Z</dcterms:modified>
</cp:coreProperties>
</file>