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83" r:id="rId2"/>
    <p:sldId id="280" r:id="rId3"/>
    <p:sldId id="256" r:id="rId4"/>
    <p:sldId id="284" r:id="rId5"/>
    <p:sldId id="302" r:id="rId6"/>
    <p:sldId id="285" r:id="rId7"/>
    <p:sldId id="286" r:id="rId8"/>
    <p:sldId id="287" r:id="rId9"/>
    <p:sldId id="257" r:id="rId10"/>
    <p:sldId id="292" r:id="rId11"/>
    <p:sldId id="303" r:id="rId12"/>
    <p:sldId id="299" r:id="rId13"/>
    <p:sldId id="30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9" d="100"/>
          <a:sy n="109" d="100"/>
        </p:scale>
        <p:origin x="-39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68803-9BC2-4195-936D-60B5CB0BE136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861F-F803-4A98-BD60-D379AE125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30093-BDB2-4AC3-A792-B54A80E27106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C6085-D4BE-4813-B9BB-AD24140C4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64D84-DD71-42FA-9E81-43278C4A30DD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82A21-6FB4-4F18-A1BA-7FC2581F7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13407-D14A-44B7-911A-B87744F9DB37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BD3F1-AE1A-405F-921F-A98D2AEC5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FDF20-5F68-4514-9721-5F3E12303865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9EE57-282A-4C23-BF08-A1B5502DE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FB2F0-74CF-4A30-A810-B16D6478A3C6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6BF51-4446-4654-A45A-11A8FDFC5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A904D-0FFA-4E53-9373-7DF42082463D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FED8D-FB72-42C1-B812-32ABF048E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19751-4669-470D-860D-5BE664132315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6E3E0-E91D-4474-8A63-BC457954D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6F576-A50C-4E43-8CE3-5148751A720B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E2CA3-9EBB-4EC4-A3A5-FC0B134F6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9A9F9-E8BD-4AB1-8218-0251E8AF0885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43CF0-FEC2-4DC7-8DBB-99F8F38DE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453C-A5F9-4C54-A0A2-F696E471A490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C2CED-8628-400D-AB4D-DAF077EA8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0B13278-018A-402C-B374-A285F31E0BDA}" type="datetimeFigureOut">
              <a:rPr lang="ru-RU"/>
              <a:pPr>
                <a:defRPr/>
              </a:pPr>
              <a:t>14.02.2025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C97EBE1-9045-4154-B795-57CAFF679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6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93F5F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93F5F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3076" name="Picture 5" descr="www.krasfun.ru &amp;Kcy;&amp;rcy;&amp;acy;&amp;scy;&amp;fcy;&amp;acy;&amp;ncy; - &amp;Pcy;&amp;ocy;&amp;zcy;&amp;icy;&amp;tcy;&amp;icy;&amp;vcy;&amp;ncy;&amp;ycy;&amp;jcy; &amp;bcy;&amp;lcy;&amp;ocy;&amp;gcy; ( www.krasfun.ru ) - Part 6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214938" y="5286375"/>
            <a:ext cx="3929062" cy="1214438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93F5F9"/>
              </a:buClr>
              <a:buSzPct val="95000"/>
              <a:buFont typeface="Wingdings 2" pitchFamily="18" charset="2"/>
              <a:buNone/>
            </a:pPr>
            <a:r>
              <a:rPr lang="ru-RU" dirty="0" smtClean="0">
                <a:latin typeface="Constantia" pitchFamily="18" charset="0"/>
              </a:rPr>
              <a:t>.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786188" y="704850"/>
            <a:ext cx="4900612" cy="938213"/>
          </a:xfrm>
        </p:spPr>
        <p:txBody>
          <a:bodyPr/>
          <a:lstStyle/>
          <a:p>
            <a:r>
              <a:rPr lang="ru-RU" smtClean="0"/>
              <a:t>Тульская область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Picture 2" descr="&amp;Kcy;&amp;acy;&amp;rcy;&amp;tcy;&amp;acy; &amp;tcy;&amp;ucy;&amp;lcy;&amp;softcy;&amp;scy;&amp;kcy;&amp;ocy;&amp;jcy; &amp;ocy;&amp;bcy;&amp;lcy;&amp;acy;&amp;scy;&amp;tcy;&amp;icy; &amp;pcy;&amp;ocy;&amp;dcy;&amp;rcy;&amp;ocy;&amp;bcy;&amp;ncy;&amp;a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2875"/>
            <a:ext cx="2643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&amp;Tcy;&amp;ucy;&amp;lcy;&amp;softcy;&amp;scy;&amp;kcy;&amp;icy;&amp;jcy; &amp;pcy;&amp;rcy;&amp;yacy;&amp;ncy;&amp;icy;&amp;kcy; &amp;rcy;&amp;iecy;&amp;tscy;&amp;iecy;&amp;pcy;&amp;tcy; &amp;scy; &amp;fcy;&amp;ocy;&amp;tcy;&amp;o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2357438"/>
            <a:ext cx="65817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Республика Татарстан</a:t>
            </a:r>
            <a:endParaRPr lang="ru-RU" dirty="0"/>
          </a:p>
        </p:txBody>
      </p:sp>
      <p:pic>
        <p:nvPicPr>
          <p:cNvPr id="4" name="Объект 3" descr="Памятник эчпочмаку в Казани | Достопримечательности города: памятники и  скульптуры | Дзен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168352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Чак-чак, рецепты с фото на RussianFood.com: 19 рецептов чак-ча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3906316" cy="3088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17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857250" y="0"/>
            <a:ext cx="7829550" cy="1500188"/>
          </a:xfrm>
        </p:spPr>
        <p:txBody>
          <a:bodyPr/>
          <a:lstStyle/>
          <a:p>
            <a:pPr algn="ctr"/>
            <a:r>
              <a:rPr lang="ru-RU" smtClean="0"/>
              <a:t>Разнообразие русских блюд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6" name="Picture 2" descr="&amp;Ucy;&amp;scy;&amp;acy;&amp;dcy;&amp;softcy;&amp;bcy;&amp;acy; &amp;Scy;&amp;ocy;&amp;scy;&amp;ncy;&amp;ocy;&amp;vcy;&amp;ycy;&amp;jcy; &amp;Bcy;&amp;ocy;&amp;rcy; &amp;Vcy;&amp;ocy;&amp;lcy;&amp;gcy;&amp;ocy;&amp;gcy;&amp;rcy;&amp;acy;&amp;dcy; - &amp;Ocy;&amp;bcy; &amp;ucy;&amp;scy;&amp;acy;&amp;dcy;&amp;softcy;&amp;b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857375"/>
            <a:ext cx="84296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Спасибо за внимание!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80" name="Picture 2" descr="&amp;Ocy; &amp;scy;&amp;acy;&amp;jcy;&amp;t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92881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785813"/>
            <a:ext cx="7813675" cy="12144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099" name="Picture 2" descr="&amp;Ocy;&amp;bcy;&amp;zcy;&amp;ocy;&amp;rcy; &amp;ncy;&amp;ocy;&amp;vcy;&amp;icy;&amp;ncy;&amp;ocy;&amp;kcy; &amp;pcy;&amp;ocy; &amp;ocy;&amp;rcy;&amp;gcy;&amp;acy;&amp;ncy;&amp;icy;&amp;zcy;&amp;acy;&amp;tscy;&amp;icy;&amp;icy; &amp;vcy;&amp;ncy;&amp;iecy;&amp;ucy;&amp;rcy;&amp;ocy;&amp;chcy;&amp;ncy;&amp;ocy;&amp;jcy; &amp;dcy;&amp;iecy;&amp;yacy;&amp;tcy;&amp;iecy;&amp;lcy;&amp;softcy;&amp;ncy;&amp;ocy;&amp;scy;&amp;tcy;&amp;icy; &amp;vcy; &amp;ncy;&amp;acy;&amp;chcy;&amp;acy;&amp;lcy;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500313"/>
            <a:ext cx="30083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214290"/>
            <a:ext cx="842968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«Две недели в лагере здоровья»</a:t>
            </a:r>
          </a:p>
        </p:txBody>
      </p:sp>
      <p:pic>
        <p:nvPicPr>
          <p:cNvPr id="4101" name="Picture 2" descr="C:\Documents and Settings\Новик\Рабочий стол\1288079926_120912364_1----D--12880799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2786063"/>
            <a:ext cx="34290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Тема: </a:t>
            </a:r>
            <a:b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КУЛИНАРНОЕ ПУТЕШЕСТВИЕ ПО РОССИИ</a:t>
            </a:r>
            <a:endParaRPr lang="ru-RU" sz="4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23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124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125" name="Picture 9" descr="&amp;Ucy;&amp;kcy;&amp;rcy;&amp;acy;&amp;icy;&amp;ncy;&amp;scy;&amp;kcy;&amp;acy;&amp;yacy; &amp;Kcy;&amp;ucy;&amp;khcy;&amp;ncy;&amp;yacy; - &amp;Vcy;&amp;scy;&amp;iecy;&amp;ucy;&amp;kcy;&amp;rcy;&amp;acy;&amp;icy;&amp;ncy;&amp;scy;&amp;kcy;&amp;icy;&amp;jcy; &amp;zhcy;&amp;iecy;&amp;ncy;&amp;scy;&amp;kcy;&amp;icy;&amp;jcy; &amp;fcy;&amp;ocy;&amp;rcy;&amp;ucy;&amp;m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857375"/>
            <a:ext cx="8643938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071562"/>
          </a:xfrm>
        </p:spPr>
        <p:txBody>
          <a:bodyPr/>
          <a:lstStyle/>
          <a:p>
            <a:pPr algn="ctr"/>
            <a:r>
              <a:rPr lang="ru-RU" smtClean="0"/>
              <a:t>Области России</a:t>
            </a:r>
          </a:p>
        </p:txBody>
      </p:sp>
      <p:sp>
        <p:nvSpPr>
          <p:cNvPr id="7171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7172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173" name="Picture 2" descr="http://worldluxrealty.com/sites/default/files/user_images/1303063221_list%20of%20Russian%20region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75"/>
            <a:ext cx="91440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2292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2293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2294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229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8786812" cy="6143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04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6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8195" name="Текст 7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2686050" cy="658812"/>
          </a:xfrm>
        </p:spPr>
        <p:txBody>
          <a:bodyPr/>
          <a:lstStyle/>
          <a:p>
            <a:r>
              <a:rPr lang="ru-RU" smtClean="0"/>
              <a:t>Архангельская область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6143625" y="1928813"/>
            <a:ext cx="2857500" cy="6540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8197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/>
              <a:t>1 группа</a:t>
            </a:r>
          </a:p>
        </p:txBody>
      </p:sp>
      <p:sp>
        <p:nvSpPr>
          <p:cNvPr id="11" name="Текст 8"/>
          <p:cNvSpPr txBox="1">
            <a:spLocks/>
          </p:cNvSpPr>
          <p:nvPr/>
        </p:nvSpPr>
        <p:spPr>
          <a:xfrm>
            <a:off x="3367088" y="2012950"/>
            <a:ext cx="3000375" cy="654050"/>
          </a:xfrm>
          <a:prstGeom prst="rect">
            <a:avLst/>
          </a:prstGeom>
        </p:spPr>
        <p:txBody>
          <a:bodyPr lIns="45720" tIns="0" rIns="45720" bIns="0" anchor="ctr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ru-RU" sz="24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8201" name="Picture 6" descr="&amp;Rcy;&amp;Icy;&amp;Acy; &amp;Acy;&amp;M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816" y="1916832"/>
            <a:ext cx="439248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Содержимое 13"/>
          <p:cNvSpPr>
            <a:spLocks noGrp="1"/>
          </p:cNvSpPr>
          <p:nvPr>
            <p:ph sz="quarter" idx="4"/>
          </p:nvPr>
        </p:nvSpPr>
        <p:spPr>
          <a:xfrm>
            <a:off x="4645025" y="3214688"/>
            <a:ext cx="1355725" cy="3146425"/>
          </a:xfrm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r>
              <a:rPr lang="ru-RU" dirty="0" smtClean="0"/>
              <a:t>Тульская область</a:t>
            </a:r>
          </a:p>
        </p:txBody>
      </p:sp>
      <p:sp>
        <p:nvSpPr>
          <p:cNvPr id="9220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9221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9222" name="Picture 2" descr="&amp;Kcy;&amp;acy;&amp;rcy;&amp;tcy;&amp;acy; &amp;tcy;&amp;ucy;&amp;lcy;&amp;softcy;&amp;scy;&amp;kcy;&amp;ocy;&amp;jcy; &amp;ocy;&amp;bcy;&amp;lcy;&amp;acy;&amp;scy;&amp;tcy;&amp;icy; &amp;pcy;&amp;ocy;&amp;dcy;&amp;rcy;&amp;ocy;&amp;bcy;&amp;ncy;&amp;a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872" y="2031989"/>
            <a:ext cx="3816424" cy="45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екст 3"/>
          <p:cNvSpPr txBox="1">
            <a:spLocks/>
          </p:cNvSpPr>
          <p:nvPr/>
        </p:nvSpPr>
        <p:spPr>
          <a:xfrm>
            <a:off x="4797425" y="2012950"/>
            <a:ext cx="4041775" cy="654050"/>
          </a:xfrm>
          <a:prstGeom prst="rect">
            <a:avLst/>
          </a:prstGeom>
        </p:spPr>
        <p:txBody>
          <a:bodyPr lIns="45720" tIns="0" rIns="45720" bIns="0" anchor="ctr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ru-RU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r>
              <a:rPr lang="ru-RU" dirty="0" smtClean="0"/>
              <a:t>Республика Татарстан</a:t>
            </a:r>
          </a:p>
        </p:txBody>
      </p:sp>
      <p:sp>
        <p:nvSpPr>
          <p:cNvPr id="1024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1024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928938"/>
            <a:ext cx="2570163" cy="343217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4797425" y="2012950"/>
            <a:ext cx="4041775" cy="654050"/>
          </a:xfrm>
          <a:prstGeom prst="rect">
            <a:avLst/>
          </a:prstGeom>
        </p:spPr>
        <p:txBody>
          <a:bodyPr lIns="45720" tIns="0" rIns="45720" bIns="0" anchor="ctr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ru-RU" sz="24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1" name="Объект 10" descr="Карта Республики Татарстан | Поздравления на татарском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64904"/>
            <a:ext cx="5626968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142852"/>
            <a:ext cx="5114932" cy="170423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Архангельская область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315" name="Содержимое 4"/>
          <p:cNvSpPr>
            <a:spLocks noGrp="1"/>
          </p:cNvSpPr>
          <p:nvPr>
            <p:ph idx="1"/>
          </p:nvPr>
        </p:nvSpPr>
        <p:spPr>
          <a:xfrm>
            <a:off x="457200" y="2357438"/>
            <a:ext cx="2757488" cy="6429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Морошка </a:t>
            </a:r>
          </a:p>
        </p:txBody>
      </p:sp>
      <p:pic>
        <p:nvPicPr>
          <p:cNvPr id="13316" name="Picture 6" descr="&amp;Rcy;&amp;Icy;&amp;Acy; &amp;Acy;&amp;M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2875"/>
            <a:ext cx="278606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Admin\Рабочий стол\картинки КУлин пут\yagody_urozhay_syroezhki_podosinovik_2560x1600_19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143250"/>
            <a:ext cx="30432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4"/>
          <p:cNvSpPr txBox="1">
            <a:spLocks/>
          </p:cNvSpPr>
          <p:nvPr/>
        </p:nvSpPr>
        <p:spPr>
          <a:xfrm>
            <a:off x="3643313" y="2428875"/>
            <a:ext cx="2757487" cy="64293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dirty="0">
                <a:latin typeface="+mn-lt"/>
              </a:rPr>
              <a:t>Булочки-шанежки </a:t>
            </a:r>
          </a:p>
        </p:txBody>
      </p:sp>
      <p:pic>
        <p:nvPicPr>
          <p:cNvPr id="9" name="Picture 2" descr="C:\Documents and Settings\Admin\Рабочий стол\картинки КУлин пут\imgpreview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3214688"/>
            <a:ext cx="29051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4"/>
          <p:cNvSpPr txBox="1">
            <a:spLocks/>
          </p:cNvSpPr>
          <p:nvPr/>
        </p:nvSpPr>
        <p:spPr>
          <a:xfrm>
            <a:off x="6357938" y="2643188"/>
            <a:ext cx="2981325" cy="5095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ru-RU" sz="2600" dirty="0">
                <a:latin typeface="+mn-lt"/>
              </a:rPr>
              <a:t>Пирог из трески </a:t>
            </a:r>
          </a:p>
        </p:txBody>
      </p:sp>
      <p:pic>
        <p:nvPicPr>
          <p:cNvPr id="13321" name="Picture 7" descr="&amp;Ocy;&amp;fcy;&amp;ocy;&amp;rcy;&amp;mcy;&amp;lcy;&amp;iecy;&amp;ncy;&amp;icy;&amp;iecy; &amp;pcy;&amp;icy;&amp;rcy;&amp;ocy;&amp;gcy;&amp;ocy;&amp;vcy; 1.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3214688"/>
            <a:ext cx="2000250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93F5F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37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PowerPoint</vt:lpstr>
      <vt:lpstr>Презентация PowerPoint</vt:lpstr>
      <vt:lpstr>      Тема:  КУЛИНАРНОЕ ПУТЕШЕСТВИЕ ПО РОССИИ</vt:lpstr>
      <vt:lpstr>Области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Архангельская область</vt:lpstr>
      <vt:lpstr>Тульская область</vt:lpstr>
      <vt:lpstr>Республика Татарстан</vt:lpstr>
      <vt:lpstr>Разнообразие русских блюд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37</cp:revision>
  <dcterms:created xsi:type="dcterms:W3CDTF">2013-12-21T11:38:06Z</dcterms:created>
  <dcterms:modified xsi:type="dcterms:W3CDTF">2025-02-14T11:24:34Z</dcterms:modified>
</cp:coreProperties>
</file>