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89065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dirty="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повышающие  угрозу  вовлечения  в  зависимое  поведение 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обстоятельства, повышающие  социально-психологическую устойчивость 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- для 10-11 классов, а также студентов колледжей 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при проведении тестирования в качестве наблюдателей допускается присутствие родителей учеников, </a:t>
            </a:r>
            <a:r>
              <a:rPr lang="ru-RU" sz="2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нежелательным.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может получить участник социально-психологического 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Краткую 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нужно развивать свою психологическую устойчивость;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проводится при наличии информированного согласия в письменной форме одного из родителей (законного представителя) 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тестировании, подтверждает 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 являются обучающиеся с 7 по 11 класс (достигшие 13 летнего возраста на момент проведения тестирования и старше), а также студенты 1-2 курсов средне-специальных и высших учебных заведений. 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/>
              <a:t>сследование ориентированное 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/>
              <a:t>С 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оценивает степень влияния факторов риска, с 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тестирования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руководства образовательной организации не сможет узнать индивидуальные результаты 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(согласно ст. 13.11 КоАП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(137, 140, 272 ст. УК РФ), </a:t>
            </a:r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15, 151 Гражданского кодекса, ст. 24 закона «О персональных данных»).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Каждому 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864</Words>
  <Application>Microsoft Office PowerPoint</Application>
  <PresentationFormat>Экран (4:3)</PresentationFormat>
  <Paragraphs>72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Georgia</vt:lpstr>
      <vt:lpstr>Noto Sans Symbols</vt:lpstr>
      <vt:lpstr>Times New Roman</vt:lpstr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Admin</cp:lastModifiedBy>
  <cp:revision>14</cp:revision>
  <dcterms:created xsi:type="dcterms:W3CDTF">2019-09-20T06:39:24Z</dcterms:created>
  <dcterms:modified xsi:type="dcterms:W3CDTF">2023-10-19T08:16:39Z</dcterms:modified>
</cp:coreProperties>
</file>